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7" r:id="rId6"/>
    <p:sldId id="261" r:id="rId7"/>
    <p:sldId id="262" r:id="rId8"/>
    <p:sldId id="264" r:id="rId9"/>
    <p:sldId id="268" r:id="rId10"/>
    <p:sldId id="265" r:id="rId11"/>
    <p:sldId id="266" r:id="rId12"/>
    <p:sldId id="269" r:id="rId13"/>
    <p:sldId id="270" r:id="rId14"/>
    <p:sldId id="271" r:id="rId15"/>
    <p:sldId id="258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T Sans" panose="020B0503020203020204" pitchFamily="34" charset="0"/>
      <p:regular r:id="rId22"/>
      <p:bold r:id="rId23"/>
      <p:italic r:id="rId24"/>
      <p:boldItalic r:id="rId25"/>
    </p:embeddedFont>
    <p:embeddedFont>
      <p:font typeface="PT Serif" panose="020A0603040505020204" pitchFamily="18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94660"/>
  </p:normalViewPr>
  <p:slideViewPr>
    <p:cSldViewPr snapToGrid="0">
      <p:cViewPr varScale="1">
        <p:scale>
          <a:sx n="79" d="100"/>
          <a:sy n="79" d="100"/>
        </p:scale>
        <p:origin x="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0D01E-5226-49DB-B876-7FE474C4AC43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BD9AE-DE82-43C1-BCA1-CA1D65514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BD9AE-DE82-43C1-BCA1-CA1D65514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9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1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3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8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8AF6-4215-4AC6-9EE0-A56FB7B1541C}" type="datetimeFigureOut">
              <a:rPr lang="en-US" smtClean="0"/>
              <a:t>2/20/2017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PT Serif" panose="020A0603040505020204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1pPr>
      <a:lvl2pPr marL="714375" indent="-2571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2pPr>
      <a:lvl3pPr marL="1163638" indent="-2492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3pPr>
      <a:lvl4pPr marL="1612900" indent="-2413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02. </a:t>
            </a:r>
            <a:r>
              <a:rPr lang="en-US" sz="6000" dirty="0" smtClean="0"/>
              <a:t>Dynamic Programming (1)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and Analysis of Algorithm (DAA) 2</a:t>
            </a:r>
          </a:p>
          <a:p>
            <a:r>
              <a:rPr lang="en-US" dirty="0" smtClean="0"/>
              <a:t>2016/2017</a:t>
            </a:r>
          </a:p>
          <a:p>
            <a:r>
              <a:rPr lang="en-US" dirty="0" smtClean="0"/>
              <a:t>Abdul Munif</a:t>
            </a:r>
          </a:p>
        </p:txBody>
      </p:sp>
    </p:spTree>
    <p:extLst>
      <p:ext uri="{BB962C8B-B14F-4D97-AF65-F5344CB8AC3E}">
        <p14:creationId xmlns:p14="http://schemas.microsoft.com/office/powerpoint/2010/main" val="40512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Top 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3485"/>
            <a:ext cx="588727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66803"/>
            <a:ext cx="6811326" cy="280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2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Bottom 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6622456" cy="3580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9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900359"/>
            <a:ext cx="2215395" cy="3243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8650" y="4570419"/>
            <a:ext cx="5193793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</a:t>
            </a:r>
            <a:r>
              <a:rPr lang="en-US" sz="3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graph</a:t>
            </a:r>
          </a:p>
          <a:p>
            <a:endParaRPr lang="en-US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set of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involved and how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depend on one another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a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06" y="1507809"/>
            <a:ext cx="6338988" cy="4256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2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2" y="2470977"/>
            <a:ext cx="6735115" cy="2114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overlapping sub </a:t>
            </a:r>
            <a:r>
              <a:rPr lang="en-US" sz="2400" dirty="0" smtClean="0"/>
              <a:t>problem/optimal substructure</a:t>
            </a:r>
            <a:endParaRPr lang="en-US" sz="2400" dirty="0" smtClean="0"/>
          </a:p>
          <a:p>
            <a:r>
              <a:rPr lang="en-US" sz="2400" dirty="0"/>
              <a:t>recurrence</a:t>
            </a:r>
            <a:endParaRPr lang="en-US" sz="2400" dirty="0" smtClean="0"/>
          </a:p>
          <a:p>
            <a:r>
              <a:rPr lang="en-US" sz="2400" dirty="0" smtClean="0"/>
              <a:t>memo table</a:t>
            </a:r>
          </a:p>
          <a:p>
            <a:r>
              <a:rPr lang="en-US" sz="2400" dirty="0" smtClean="0"/>
              <a:t>DP bottom up</a:t>
            </a:r>
          </a:p>
          <a:p>
            <a:r>
              <a:rPr lang="en-US" sz="2400" dirty="0" smtClean="0"/>
              <a:t>DP top </a:t>
            </a:r>
            <a:r>
              <a:rPr lang="en-US" sz="2400" dirty="0" smtClean="0"/>
              <a:t>down</a:t>
            </a:r>
          </a:p>
          <a:p>
            <a:r>
              <a:rPr lang="en-US" sz="2400" dirty="0" smtClean="0"/>
              <a:t>sub problem graphs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8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Case: Cut Rod/Rod Cutting</a:t>
            </a:r>
          </a:p>
          <a:p>
            <a:pPr lvl="1"/>
            <a:r>
              <a:rPr lang="en-US" dirty="0" smtClean="0"/>
              <a:t>Overlapping sub problems</a:t>
            </a:r>
          </a:p>
          <a:p>
            <a:pPr lvl="1"/>
            <a:r>
              <a:rPr lang="en-US" dirty="0" smtClean="0"/>
              <a:t>Recurrence</a:t>
            </a:r>
          </a:p>
          <a:p>
            <a:pPr lvl="1"/>
            <a:r>
              <a:rPr lang="en-US" dirty="0" smtClean="0"/>
              <a:t>Pseudocode </a:t>
            </a:r>
            <a:r>
              <a:rPr lang="en-US" dirty="0" smtClean="0">
                <a:sym typeface="Wingdings" panose="05000000000000000000" pitchFamily="2" charset="2"/>
              </a:rPr>
              <a:t> implementation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82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19328"/>
            <a:ext cx="8801100" cy="23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" y="1576389"/>
            <a:ext cx="8034845" cy="48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866623"/>
            <a:ext cx="804022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the overlapping sub problem from this example? –Observation-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20640"/>
            <a:ext cx="7886700" cy="1519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Overlapping problem/optimal substructure</a:t>
            </a:r>
          </a:p>
          <a:p>
            <a:pPr marL="0" indent="0">
              <a:buNone/>
            </a:pPr>
            <a:r>
              <a:rPr lang="en-US" sz="2000" dirty="0" smtClean="0"/>
              <a:t>Optimal solutions to a problem incorporate optimal solutions to related </a:t>
            </a:r>
            <a:r>
              <a:rPr lang="en-US" sz="2000" dirty="0" err="1" smtClean="0"/>
              <a:t>subproblems</a:t>
            </a:r>
            <a:r>
              <a:rPr lang="en-US" sz="2000" dirty="0" smtClean="0"/>
              <a:t>, </a:t>
            </a:r>
            <a:r>
              <a:rPr lang="en-US" sz="2000" dirty="0" err="1" smtClean="0"/>
              <a:t>wich</a:t>
            </a:r>
            <a:r>
              <a:rPr lang="en-US" sz="2000" dirty="0" smtClean="0"/>
              <a:t> we may solve independently.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08" y="1985715"/>
            <a:ext cx="5876312" cy="2659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2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the correct recurrence -Abstraction-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696274"/>
              </p:ext>
            </p:extLst>
          </p:nvPr>
        </p:nvGraphicFramePr>
        <p:xfrm>
          <a:off x="2074287" y="3733969"/>
          <a:ext cx="5232304" cy="130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287" y="3733969"/>
                        <a:ext cx="5232304" cy="1308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32145"/>
              </p:ext>
            </p:extLst>
          </p:nvPr>
        </p:nvGraphicFramePr>
        <p:xfrm>
          <a:off x="628650" y="2469367"/>
          <a:ext cx="8123579" cy="906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Equation" r:id="rId5" imgW="2273040" imgH="253800" progId="Equation.DSMT4">
                  <p:embed/>
                </p:oleObj>
              </mc:Choice>
              <mc:Fallback>
                <p:oleObj name="Equation" r:id="rId5" imgW="2273040" imgH="253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8650" y="2469367"/>
                        <a:ext cx="8123579" cy="906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6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31327" cy="303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53" y="1690689"/>
            <a:ext cx="6763694" cy="35819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992553"/>
              </p:ext>
            </p:extLst>
          </p:nvPr>
        </p:nvGraphicFramePr>
        <p:xfrm>
          <a:off x="6342369" y="4304982"/>
          <a:ext cx="2172981" cy="170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Equation" r:id="rId4" imgW="1180800" imgH="927000" progId="Equation.DSMT4">
                  <p:embed/>
                </p:oleObj>
              </mc:Choice>
              <mc:Fallback>
                <p:oleObj name="Equation" r:id="rId4" imgW="118080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369" y="4304982"/>
                        <a:ext cx="2172981" cy="170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4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 Template.potx" id="{86CCC9F1-B33B-44F8-B256-2D15C9FC7D79}" vid="{381C3EBF-EAE0-431B-802A-D1E6DF8BF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 Template</Template>
  <TotalTime>1379</TotalTime>
  <Words>126</Words>
  <Application>Microsoft Office PowerPoint</Application>
  <PresentationFormat>On-screen Show (4:3)</PresentationFormat>
  <Paragraphs>33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Wingdings</vt:lpstr>
      <vt:lpstr>Calibri</vt:lpstr>
      <vt:lpstr>PT Sans</vt:lpstr>
      <vt:lpstr>PT Serif</vt:lpstr>
      <vt:lpstr>Arial</vt:lpstr>
      <vt:lpstr>Open Sans</vt:lpstr>
      <vt:lpstr>PT Template</vt:lpstr>
      <vt:lpstr>MathType 6.0 Equation</vt:lpstr>
      <vt:lpstr>02. Dynamic Programming (1)</vt:lpstr>
      <vt:lpstr>Agenda</vt:lpstr>
      <vt:lpstr>Problem Definition</vt:lpstr>
      <vt:lpstr>Problem Definition</vt:lpstr>
      <vt:lpstr>Problem Definition</vt:lpstr>
      <vt:lpstr>What is the overlapping sub problem from this example? –Observation-</vt:lpstr>
      <vt:lpstr>Deciding the correct recurrence -Abstraction-</vt:lpstr>
      <vt:lpstr>Recursive Solution</vt:lpstr>
      <vt:lpstr>Recursion Tree</vt:lpstr>
      <vt:lpstr>DP Top Down</vt:lpstr>
      <vt:lpstr>DP Bottom Up</vt:lpstr>
      <vt:lpstr>PowerPoint Presentation</vt:lpstr>
      <vt:lpstr>Reconstructing a solution</vt:lpstr>
      <vt:lpstr>Print the solution</vt:lpstr>
      <vt:lpstr>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Munif</dc:creator>
  <cp:lastModifiedBy>Abdul Munif</cp:lastModifiedBy>
  <cp:revision>244</cp:revision>
  <dcterms:created xsi:type="dcterms:W3CDTF">2017-02-06T04:24:28Z</dcterms:created>
  <dcterms:modified xsi:type="dcterms:W3CDTF">2017-02-20T13:00:34Z</dcterms:modified>
</cp:coreProperties>
</file>